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19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3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910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08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84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79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46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51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45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51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96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B28E0D8-0205-4FF9-9B7D-4690601BC254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BF7DE48-06AD-4C1E-80D8-738930E7672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67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на практику</a:t>
            </a:r>
            <a:b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904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месту практики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897" y="1915402"/>
            <a:ext cx="10058400" cy="402336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практики  только на территории г. Йошкар-Ола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штатного психолога</a:t>
            </a:r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практики</a:t>
            </a:r>
          </a:p>
          <a:p>
            <a:endParaRPr lang="ru-RU" dirty="0"/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оформляется до начала практики, высылается по электронной почте скан документа(заявления).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866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для защиты  отчета по практике документы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( с печатью)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план-график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Совместный план- график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( с печатью)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( с печатью)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 заявления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081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практики </a:t>
            </a:r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(МОСИ):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Калмыкова О.В.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практики от профильной организации: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организации или учреждения, где студент проходит практику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72709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</TotalTime>
  <Words>90</Words>
  <Application>Microsoft Office PowerPoint</Application>
  <PresentationFormat>Широкоэкранный</PresentationFormat>
  <Paragraphs>20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Times New Roman</vt:lpstr>
      <vt:lpstr>Ретро</vt:lpstr>
      <vt:lpstr>Направление на практику </vt:lpstr>
      <vt:lpstr>Требования к месту практики</vt:lpstr>
      <vt:lpstr>Необходимые для защиты  отчета по практике документы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sasa</dc:creator>
  <cp:lastModifiedBy>sasa</cp:lastModifiedBy>
  <cp:revision>3</cp:revision>
  <dcterms:created xsi:type="dcterms:W3CDTF">2020-09-14T11:45:55Z</dcterms:created>
  <dcterms:modified xsi:type="dcterms:W3CDTF">2020-09-15T12:52:13Z</dcterms:modified>
</cp:coreProperties>
</file>